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8" r:id="rId5"/>
    <p:sldId id="259" r:id="rId6"/>
    <p:sldId id="263" r:id="rId7"/>
    <p:sldId id="260" r:id="rId8"/>
    <p:sldId id="261" r:id="rId9"/>
  </p:sldIdLst>
  <p:sldSz cx="9144000" cy="6858000" type="screen4x3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5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EE0A8-9A4A-40C9-8B34-4B45BD25222F}" type="datetimeFigureOut">
              <a:rPr lang="es-CL" smtClean="0"/>
              <a:pPr/>
              <a:t>23-10-2009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73987-5FD2-4734-9939-8BFAE2EEC1D5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EE0A8-9A4A-40C9-8B34-4B45BD25222F}" type="datetimeFigureOut">
              <a:rPr lang="es-CL" smtClean="0"/>
              <a:pPr/>
              <a:t>23-10-2009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73987-5FD2-4734-9939-8BFAE2EEC1D5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EE0A8-9A4A-40C9-8B34-4B45BD25222F}" type="datetimeFigureOut">
              <a:rPr lang="es-CL" smtClean="0"/>
              <a:pPr/>
              <a:t>23-10-2009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73987-5FD2-4734-9939-8BFAE2EEC1D5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EE0A8-9A4A-40C9-8B34-4B45BD25222F}" type="datetimeFigureOut">
              <a:rPr lang="es-CL" smtClean="0"/>
              <a:pPr/>
              <a:t>23-10-2009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73987-5FD2-4734-9939-8BFAE2EEC1D5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EE0A8-9A4A-40C9-8B34-4B45BD25222F}" type="datetimeFigureOut">
              <a:rPr lang="es-CL" smtClean="0"/>
              <a:pPr/>
              <a:t>23-10-2009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73987-5FD2-4734-9939-8BFAE2EEC1D5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EE0A8-9A4A-40C9-8B34-4B45BD25222F}" type="datetimeFigureOut">
              <a:rPr lang="es-CL" smtClean="0"/>
              <a:pPr/>
              <a:t>23-10-2009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73987-5FD2-4734-9939-8BFAE2EEC1D5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EE0A8-9A4A-40C9-8B34-4B45BD25222F}" type="datetimeFigureOut">
              <a:rPr lang="es-CL" smtClean="0"/>
              <a:pPr/>
              <a:t>23-10-2009</a:t>
            </a:fld>
            <a:endParaRPr lang="es-CL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73987-5FD2-4734-9939-8BFAE2EEC1D5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EE0A8-9A4A-40C9-8B34-4B45BD25222F}" type="datetimeFigureOut">
              <a:rPr lang="es-CL" smtClean="0"/>
              <a:pPr/>
              <a:t>23-10-2009</a:t>
            </a:fld>
            <a:endParaRPr lang="es-C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73987-5FD2-4734-9939-8BFAE2EEC1D5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EE0A8-9A4A-40C9-8B34-4B45BD25222F}" type="datetimeFigureOut">
              <a:rPr lang="es-CL" smtClean="0"/>
              <a:pPr/>
              <a:t>23-10-2009</a:t>
            </a:fld>
            <a:endParaRPr lang="es-C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73987-5FD2-4734-9939-8BFAE2EEC1D5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EE0A8-9A4A-40C9-8B34-4B45BD25222F}" type="datetimeFigureOut">
              <a:rPr lang="es-CL" smtClean="0"/>
              <a:pPr/>
              <a:t>23-10-2009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73987-5FD2-4734-9939-8BFAE2EEC1D5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EE0A8-9A4A-40C9-8B34-4B45BD25222F}" type="datetimeFigureOut">
              <a:rPr lang="es-CL" smtClean="0"/>
              <a:pPr/>
              <a:t>23-10-2009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73987-5FD2-4734-9939-8BFAE2EEC1D5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4AE"/>
            </a:gs>
            <a:gs pos="13000">
              <a:srgbClr val="BD922A"/>
            </a:gs>
            <a:gs pos="21001">
              <a:srgbClr val="BD922A"/>
            </a:gs>
            <a:gs pos="63000">
              <a:srgbClr val="FBE4AE"/>
            </a:gs>
            <a:gs pos="67000">
              <a:srgbClr val="BD922A"/>
            </a:gs>
            <a:gs pos="69000">
              <a:srgbClr val="835E17"/>
            </a:gs>
            <a:gs pos="82001">
              <a:srgbClr val="A28949"/>
            </a:gs>
            <a:gs pos="100000">
              <a:srgbClr val="FAE3B7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7EE0A8-9A4A-40C9-8B34-4B45BD25222F}" type="datetimeFigureOut">
              <a:rPr lang="es-CL" smtClean="0"/>
              <a:pPr/>
              <a:t>23-10-2009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173987-5FD2-4734-9939-8BFAE2EEC1D5}" type="slidenum">
              <a:rPr lang="es-CL" smtClean="0"/>
              <a:pPr/>
              <a:t>‹Nº›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14348" y="2357430"/>
            <a:ext cx="7772400" cy="1470025"/>
          </a:xfrm>
        </p:spPr>
        <p:txBody>
          <a:bodyPr/>
          <a:lstStyle/>
          <a:p>
            <a:r>
              <a:rPr lang="es-CL" b="1" dirty="0" smtClean="0">
                <a:latin typeface="Georgia" pitchFamily="18" charset="0"/>
              </a:rPr>
              <a:t>GRUPO TURISMO</a:t>
            </a:r>
            <a:endParaRPr lang="es-CL" b="1" dirty="0">
              <a:latin typeface="Georgia" pitchFamily="18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CL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ACUERDOS BINACIONALES</a:t>
            </a:r>
            <a:endParaRPr lang="es-CL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28" name="Imagen 3" descr="Chile - Argentin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1428736"/>
            <a:ext cx="25908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714348" y="4286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s-CL" dirty="0" smtClean="0"/>
              <a:t>1. </a:t>
            </a:r>
            <a:r>
              <a:rPr lang="es-CL" b="1" dirty="0" smtClean="0"/>
              <a:t>SISTEMATIZACIÓN OFERTA TURISTICA BINACIONAL</a:t>
            </a:r>
            <a:endParaRPr lang="es-CL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28596" y="2000240"/>
            <a:ext cx="8229600" cy="4525963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s-CL" dirty="0" smtClean="0"/>
              <a:t>Insumos del lado argentino replicables:</a:t>
            </a:r>
          </a:p>
          <a:p>
            <a:r>
              <a:rPr lang="es-CL" dirty="0" smtClean="0"/>
              <a:t>Sistema de información geográfico (software) de la provincia de Chubut, de la subsecretaría de turismo.</a:t>
            </a:r>
          </a:p>
          <a:p>
            <a:r>
              <a:rPr lang="es-CL" dirty="0"/>
              <a:t>S</a:t>
            </a:r>
            <a:r>
              <a:rPr lang="es-CL" dirty="0" smtClean="0"/>
              <a:t>istema de información turístico (SITLA) corredor de los lagos; soporte web.</a:t>
            </a:r>
          </a:p>
          <a:p>
            <a:pPr>
              <a:buNone/>
            </a:pPr>
            <a:r>
              <a:rPr lang="es-CL" dirty="0" smtClean="0"/>
              <a:t>RESPONSABLE: Silvia Ferro (Argentina).</a:t>
            </a:r>
          </a:p>
          <a:p>
            <a:pPr>
              <a:buNone/>
            </a:pPr>
            <a:endParaRPr lang="es-CL" dirty="0" smtClean="0"/>
          </a:p>
          <a:p>
            <a:pPr>
              <a:buNone/>
            </a:pPr>
            <a:r>
              <a:rPr lang="es-CL" dirty="0" smtClean="0"/>
              <a:t>Insumos del lado chileno:</a:t>
            </a:r>
          </a:p>
          <a:p>
            <a:r>
              <a:rPr lang="es-CL" dirty="0" smtClean="0"/>
              <a:t>Información territorio Patagonia Verde y Gobierno Regional de Los Lagos, a enviar.</a:t>
            </a:r>
          </a:p>
          <a:p>
            <a:pPr>
              <a:buNone/>
            </a:pPr>
            <a:r>
              <a:rPr lang="es-CL" dirty="0" smtClean="0"/>
              <a:t>Responsable:</a:t>
            </a:r>
          </a:p>
          <a:p>
            <a:pPr>
              <a:buNone/>
            </a:pPr>
            <a:r>
              <a:rPr lang="es-CL" dirty="0" smtClean="0"/>
              <a:t> -Fernando Hernández (chile).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Ejemplo de un SIG a nivel turístico </a:t>
            </a:r>
            <a:endParaRPr lang="es-CL" dirty="0"/>
          </a:p>
        </p:txBody>
      </p:sp>
      <p:pic>
        <p:nvPicPr>
          <p:cNvPr id="4" name="3 Marcador de contenido" descr="Ejemplo Gaima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8662" y="1600200"/>
            <a:ext cx="7143799" cy="4995485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b="1" dirty="0" smtClean="0"/>
              <a:t>2.Coordinadores territoriales</a:t>
            </a:r>
            <a:endParaRPr lang="es-CL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s-CL" b="1" dirty="0" smtClean="0"/>
              <a:t>Contraparte argentina</a:t>
            </a:r>
          </a:p>
          <a:p>
            <a:r>
              <a:rPr lang="es-CL" dirty="0" smtClean="0"/>
              <a:t>Raquel </a:t>
            </a:r>
            <a:r>
              <a:rPr lang="es-CL" dirty="0" smtClean="0"/>
              <a:t>Font (</a:t>
            </a:r>
            <a:r>
              <a:rPr lang="es-CL" sz="2600" dirty="0" smtClean="0"/>
              <a:t>Coordinadora de turismo del municipio de </a:t>
            </a:r>
            <a:r>
              <a:rPr lang="es-CL" sz="2600" dirty="0" smtClean="0"/>
              <a:t>C</a:t>
            </a:r>
            <a:r>
              <a:rPr lang="es-CL" sz="2600" dirty="0" smtClean="0"/>
              <a:t>holila</a:t>
            </a:r>
            <a:r>
              <a:rPr lang="es-CL" dirty="0" smtClean="0"/>
              <a:t>).</a:t>
            </a:r>
            <a:endParaRPr lang="es-CL" dirty="0" smtClean="0"/>
          </a:p>
          <a:p>
            <a:r>
              <a:rPr lang="es-CL" dirty="0" smtClean="0"/>
              <a:t>Adriana del </a:t>
            </a:r>
            <a:r>
              <a:rPr lang="es-CL" dirty="0" smtClean="0"/>
              <a:t>Agua (</a:t>
            </a:r>
            <a:r>
              <a:rPr lang="es-CL" sz="2600" dirty="0" smtClean="0"/>
              <a:t>delegada ministerio de turismo el Bolsón</a:t>
            </a:r>
            <a:r>
              <a:rPr lang="es-CL" dirty="0" smtClean="0"/>
              <a:t>).</a:t>
            </a:r>
            <a:endParaRPr lang="es-CL" dirty="0" smtClean="0"/>
          </a:p>
          <a:p>
            <a:r>
              <a:rPr lang="es-CL" dirty="0" smtClean="0"/>
              <a:t>Edgar Sandoval (</a:t>
            </a:r>
            <a:r>
              <a:rPr lang="es-CL" sz="2600" dirty="0" smtClean="0"/>
              <a:t>subsecretaria, delegación de Esquel</a:t>
            </a:r>
            <a:r>
              <a:rPr lang="es-CL" sz="2400" dirty="0" smtClean="0"/>
              <a:t>).</a:t>
            </a:r>
          </a:p>
          <a:p>
            <a:pPr>
              <a:buNone/>
            </a:pPr>
            <a:r>
              <a:rPr lang="es-CL" b="1" dirty="0" smtClean="0"/>
              <a:t>Contraparte chilena</a:t>
            </a:r>
          </a:p>
          <a:p>
            <a:r>
              <a:rPr lang="es-CL" dirty="0" smtClean="0"/>
              <a:t>Fernando Hernández  (</a:t>
            </a:r>
            <a:r>
              <a:rPr lang="es-CL" sz="2600" dirty="0" smtClean="0"/>
              <a:t>gerente Patagonia Verde</a:t>
            </a:r>
            <a:r>
              <a:rPr lang="es-CL" dirty="0" smtClean="0"/>
              <a:t>). Richard Figueroa( </a:t>
            </a:r>
            <a:r>
              <a:rPr lang="es-CL" sz="2600" dirty="0" smtClean="0"/>
              <a:t>SERNATUR</a:t>
            </a:r>
            <a:r>
              <a:rPr lang="es-CL" dirty="0" smtClean="0"/>
              <a:t>).</a:t>
            </a:r>
          </a:p>
          <a:p>
            <a:pPr algn="ctr">
              <a:buNone/>
            </a:pPr>
            <a:r>
              <a:rPr lang="es-CL" dirty="0" smtClean="0"/>
              <a:t>CONVENIO BINACIONAL</a:t>
            </a:r>
          </a:p>
          <a:p>
            <a:pPr>
              <a:buNone/>
            </a:pPr>
            <a:endParaRPr lang="es-CL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b="1" dirty="0" smtClean="0"/>
              <a:t>3.Coordinación y difusión web </a:t>
            </a:r>
            <a:endParaRPr lang="es-CL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dirty="0" smtClean="0"/>
              <a:t>Alojar un espacio web en un blog que permita la comunicación, información e interacción entre ambos países, para poder intercambiar datos técnicos de para un futuro circuito binacional.</a:t>
            </a:r>
          </a:p>
          <a:p>
            <a:r>
              <a:rPr lang="es-CL" dirty="0" smtClean="0"/>
              <a:t>Responsable: -Cristina Corte (Trevelin).</a:t>
            </a:r>
          </a:p>
          <a:p>
            <a:pPr lvl="5">
              <a:buNone/>
            </a:pPr>
            <a:r>
              <a:rPr lang="es-CL" dirty="0"/>
              <a:t> </a:t>
            </a:r>
            <a:r>
              <a:rPr lang="es-CL" dirty="0" smtClean="0"/>
              <a:t>     </a:t>
            </a:r>
            <a:r>
              <a:rPr lang="es-CL" sz="3200" dirty="0" smtClean="0"/>
              <a:t>-Otro (</a:t>
            </a:r>
            <a:r>
              <a:rPr lang="es-CL" sz="2400" dirty="0" smtClean="0"/>
              <a:t>se propone en el próximo     	binacional en marzo</a:t>
            </a:r>
            <a:r>
              <a:rPr lang="es-CL" sz="3200" dirty="0" smtClean="0"/>
              <a:t>)</a:t>
            </a:r>
            <a:endParaRPr lang="es-CL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LISTA DE PARTICIPANTES</a:t>
            </a:r>
            <a:endParaRPr lang="es-CL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643042" y="1720056"/>
            <a:ext cx="6072230" cy="4709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100_838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00166" y="1500174"/>
            <a:ext cx="6000760" cy="450057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Equipo de trabajo</a:t>
            </a:r>
            <a:endParaRPr lang="es-CL" dirty="0"/>
          </a:p>
        </p:txBody>
      </p:sp>
      <p:pic>
        <p:nvPicPr>
          <p:cNvPr id="4" name="3 Marcador de contenido" descr="100_839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201</Words>
  <Application>Microsoft Office PowerPoint</Application>
  <PresentationFormat>Presentación en pantalla (4:3)</PresentationFormat>
  <Paragraphs>27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9" baseType="lpstr">
      <vt:lpstr>Tema de Office</vt:lpstr>
      <vt:lpstr>GRUPO TURISMO</vt:lpstr>
      <vt:lpstr>1. SISTEMATIZACIÓN OFERTA TURISTICA BINACIONAL</vt:lpstr>
      <vt:lpstr>Ejemplo de un SIG a nivel turístico </vt:lpstr>
      <vt:lpstr>2.Coordinadores territoriales</vt:lpstr>
      <vt:lpstr>3.Coordinación y difusión web </vt:lpstr>
      <vt:lpstr>LISTA DE PARTICIPANTES</vt:lpstr>
      <vt:lpstr>Diapositiva 7</vt:lpstr>
      <vt:lpstr>Equipo de trabajo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GRUPO TURISMO</dc:title>
  <dc:creator>V3718LA</dc:creator>
  <cp:lastModifiedBy>V3718LA</cp:lastModifiedBy>
  <cp:revision>14</cp:revision>
  <dcterms:created xsi:type="dcterms:W3CDTF">2009-10-23T13:17:13Z</dcterms:created>
  <dcterms:modified xsi:type="dcterms:W3CDTF">2009-10-23T15:17:00Z</dcterms:modified>
</cp:coreProperties>
</file>